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22B341B-D724-409A-8B48-D49C519C4BD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A7C7D7-E0C1-4AD7-9C8A-E01424CFA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I am from…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524000"/>
            <a:ext cx="64008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Places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Products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Food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People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Common things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Pictures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Phrases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Smells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Sounds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Sights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Ouches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A	</a:t>
            </a:r>
          </a:p>
          <a:p>
            <a:pPr marL="0" indent="0">
              <a:buNone/>
            </a:pPr>
            <a:r>
              <a:rPr lang="en-US" dirty="0" smtClean="0"/>
              <a:t>1.ROCKS</a:t>
            </a:r>
          </a:p>
          <a:p>
            <a:pPr marL="0" indent="0">
              <a:buNone/>
            </a:pPr>
            <a:r>
              <a:rPr lang="en-US" dirty="0" smtClean="0"/>
              <a:t>2.FART</a:t>
            </a:r>
          </a:p>
          <a:p>
            <a:pPr marL="0" indent="0">
              <a:buNone/>
            </a:pPr>
            <a:r>
              <a:rPr lang="en-US" dirty="0" smtClean="0"/>
              <a:t>3.BURPS</a:t>
            </a:r>
          </a:p>
          <a:p>
            <a:pPr marL="0" indent="0">
              <a:buNone/>
            </a:pPr>
            <a:r>
              <a:rPr lang="en-US" dirty="0" smtClean="0"/>
              <a:t>4.STINCKY BREATH</a:t>
            </a:r>
          </a:p>
          <a:p>
            <a:pPr marL="0" indent="0">
              <a:buNone/>
            </a:pPr>
            <a:r>
              <a:rPr lang="en-US" smtClean="0"/>
              <a:t>5.THE BATHROOM AFTER A LONG CAR RIDE WITH 5 PEOPLE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Partner B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A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1.CHEIWY SOUNDS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2.Farts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3.Burps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4.TALKING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5.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Partner B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038600" cy="452596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A</a:t>
            </a:r>
          </a:p>
          <a:p>
            <a:pPr>
              <a:buNone/>
            </a:pPr>
            <a:r>
              <a:rPr lang="en-US" dirty="0" smtClean="0"/>
              <a:t>1.IDAHO</a:t>
            </a:r>
          </a:p>
          <a:p>
            <a:pPr>
              <a:buNone/>
            </a:pPr>
            <a:r>
              <a:rPr lang="en-US" dirty="0" smtClean="0"/>
              <a:t>2.CALIFORNIA</a:t>
            </a:r>
          </a:p>
          <a:p>
            <a:pPr>
              <a:buNone/>
            </a:pPr>
            <a:r>
              <a:rPr lang="en-US" dirty="0" smtClean="0"/>
              <a:t>3.STRABRREY</a:t>
            </a:r>
          </a:p>
          <a:p>
            <a:pPr>
              <a:buNone/>
            </a:pPr>
            <a:r>
              <a:rPr lang="en-US" dirty="0" smtClean="0"/>
              <a:t>4.SCHOOL</a:t>
            </a:r>
          </a:p>
          <a:p>
            <a:pPr>
              <a:buNone/>
            </a:pPr>
            <a:r>
              <a:rPr lang="en-US" dirty="0" smtClean="0"/>
              <a:t>5.MOUNTAIN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Partner B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Partner A	</a:t>
            </a:r>
          </a:p>
          <a:p>
            <a:pPr marL="0" indent="0">
              <a:buNone/>
            </a:pPr>
            <a:r>
              <a:rPr lang="en-US" dirty="0" smtClean="0"/>
              <a:t>1.MY SISTER</a:t>
            </a:r>
          </a:p>
          <a:p>
            <a:pPr marL="0" indent="0">
              <a:buNone/>
            </a:pPr>
            <a:r>
              <a:rPr lang="en-US" dirty="0" smtClean="0"/>
              <a:t>2.SCRAPES</a:t>
            </a:r>
          </a:p>
          <a:p>
            <a:pPr marL="0" indent="0">
              <a:buNone/>
            </a:pPr>
            <a:r>
              <a:rPr lang="en-US" dirty="0" smtClean="0"/>
              <a:t>3.GLASS</a:t>
            </a:r>
          </a:p>
          <a:p>
            <a:pPr marL="0" indent="0">
              <a:buNone/>
            </a:pPr>
            <a:r>
              <a:rPr lang="en-US" dirty="0" smtClean="0"/>
              <a:t>4.SPANKS</a:t>
            </a:r>
          </a:p>
          <a:p>
            <a:pPr marL="0" indent="0">
              <a:buNone/>
            </a:pPr>
            <a:r>
              <a:rPr lang="en-US" dirty="0" smtClean="0"/>
              <a:t>5.YELLING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Partner B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Partner 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BEAR Lake 		back yards camp outs                               pool side                        baseball  park                </a:t>
            </a:r>
            <a:r>
              <a:rPr lang="en-US" dirty="0" err="1" smtClean="0"/>
              <a:t>idaho</a:t>
            </a:r>
            <a:r>
              <a:rPr lang="en-US" dirty="0" smtClean="0"/>
              <a:t>                              </a:t>
            </a:r>
            <a:r>
              <a:rPr lang="en-US" dirty="0" err="1" smtClean="0"/>
              <a:t>califarna</a:t>
            </a:r>
            <a:r>
              <a:rPr lang="en-US" dirty="0" smtClean="0"/>
              <a:t>			</a:t>
            </a:r>
            <a:r>
              <a:rPr lang="en-US" dirty="0" err="1" smtClean="0"/>
              <a:t>greatist</a:t>
            </a:r>
            <a:r>
              <a:rPr lang="en-US" dirty="0" smtClean="0"/>
              <a:t> snow on earth			 	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Partner B				chucky cheeses		</a:t>
            </a:r>
            <a:r>
              <a:rPr lang="en-US" dirty="0" err="1" smtClean="0"/>
              <a:t>walmart</a:t>
            </a:r>
            <a:r>
              <a:rPr lang="en-US" dirty="0" smtClean="0"/>
              <a:t>			smiths			</a:t>
            </a:r>
            <a:r>
              <a:rPr lang="en-US" dirty="0" err="1" smtClean="0"/>
              <a:t>ingland</a:t>
            </a:r>
            <a:r>
              <a:rPr lang="en-US" dirty="0" smtClean="0"/>
              <a:t>			</a:t>
            </a:r>
            <a:r>
              <a:rPr lang="en-US" dirty="0" err="1" smtClean="0"/>
              <a:t>restrants</a:t>
            </a:r>
            <a:r>
              <a:rPr lang="en-US" dirty="0" smtClean="0"/>
              <a:t>			dress barn			</a:t>
            </a:r>
            <a:r>
              <a:rPr lang="en-US" dirty="0" err="1" smtClean="0"/>
              <a:t>famus</a:t>
            </a:r>
            <a:r>
              <a:rPr lang="en-US" dirty="0" smtClean="0"/>
              <a:t> </a:t>
            </a:r>
            <a:r>
              <a:rPr lang="en-US" dirty="0" err="1" smtClean="0"/>
              <a:t>footware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err="1" smtClean="0"/>
              <a:t>Chils</a:t>
            </a:r>
            <a:r>
              <a:rPr lang="en-US" dirty="0" smtClean="0"/>
              <a:t>				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4038600" cy="45259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A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Hot </a:t>
            </a:r>
            <a:r>
              <a:rPr lang="en-US" dirty="0" err="1" smtClean="0"/>
              <a:t>cheetos</a:t>
            </a:r>
            <a:r>
              <a:rPr lang="en-US" dirty="0" smtClean="0"/>
              <a:t>                   pop rocks                       </a:t>
            </a:r>
            <a:r>
              <a:rPr lang="en-US" dirty="0" err="1" smtClean="0"/>
              <a:t>k.f.c</a:t>
            </a:r>
            <a:r>
              <a:rPr lang="en-US" dirty="0" smtClean="0"/>
              <a:t>.                               Littlest pet shops          art </a:t>
            </a:r>
            <a:r>
              <a:rPr lang="en-US" dirty="0" err="1" smtClean="0"/>
              <a:t>suplies</a:t>
            </a:r>
            <a:r>
              <a:rPr lang="en-US" dirty="0" smtClean="0"/>
              <a:t>  	</a:t>
            </a: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	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    Dancing 			pop rocks		hot </a:t>
            </a:r>
            <a:r>
              <a:rPr lang="en-US" dirty="0" err="1" smtClean="0"/>
              <a:t>cheetos</a:t>
            </a:r>
            <a:r>
              <a:rPr lang="en-US" dirty="0" smtClean="0"/>
              <a:t>			</a:t>
            </a:r>
            <a:r>
              <a:rPr lang="en-US" dirty="0" err="1" smtClean="0"/>
              <a:t>k.f.c</a:t>
            </a:r>
            <a:r>
              <a:rPr lang="en-US" dirty="0" smtClean="0"/>
              <a:t>				talkies			chips							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038600" cy="45259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Partner A	</a:t>
            </a:r>
          </a:p>
          <a:p>
            <a:pPr marL="514350" indent="-514350"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Sizzlers</a:t>
            </a:r>
          </a:p>
          <a:p>
            <a:pPr marL="514350" indent="-514350">
              <a:buNone/>
            </a:pP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k.f.c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</a:p>
          <a:p>
            <a:pPr marL="514350" indent="-514350"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Hot </a:t>
            </a: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Cheetios</a:t>
            </a: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514350" indent="-514350"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Mountain Dew</a:t>
            </a:r>
          </a:p>
          <a:p>
            <a:pPr marL="514350" indent="-514350"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Tacos</a:t>
            </a:r>
          </a:p>
          <a:p>
            <a:pPr marL="514350" indent="-514350">
              <a:buNone/>
            </a:pP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Bretoes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514350" indent="-514350">
              <a:buNone/>
            </a:pP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enCHOLOTOOS</a:t>
            </a: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514350" indent="-514350">
              <a:buNone/>
            </a:pP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514350" indent="-514350">
              <a:buNone/>
            </a:pP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514350" indent="-514350">
              <a:buNone/>
            </a:pP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514350" indent="-514350">
              <a:buNone/>
            </a:pP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514350" indent="-514350">
              <a:buNone/>
            </a:pP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514350" indent="-514350">
              <a:buNone/>
            </a:pP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5259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Partner B</a:t>
            </a:r>
          </a:p>
          <a:p>
            <a:pPr marL="914400" lvl="1" indent="-514350"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Pizza		</a:t>
            </a:r>
          </a:p>
          <a:p>
            <a:pPr marL="914400" lvl="1" indent="-514350"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Candy</a:t>
            </a:r>
          </a:p>
          <a:p>
            <a:pPr marL="914400" lvl="1" indent="-514350">
              <a:buNone/>
            </a:pP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Talikes</a:t>
            </a: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914400" lvl="1" indent="-514350">
              <a:buNone/>
            </a:pP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Mountian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Dew</a:t>
            </a:r>
          </a:p>
          <a:p>
            <a:pPr marL="914400" lvl="1" indent="-514350"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CHIP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038600" cy="45259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Partner A	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1.CELESTE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2.MOM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3.DAD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4.JESSICA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5.DEVON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6.ALIZE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7.VANESSA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8.KAIRELY</a:t>
            </a:r>
          </a:p>
          <a:p>
            <a:pPr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B</a:t>
            </a:r>
          </a:p>
          <a:p>
            <a:pPr>
              <a:buNone/>
            </a:pPr>
            <a:r>
              <a:rPr lang="en-US" dirty="0" smtClean="0"/>
              <a:t>Mom</a:t>
            </a:r>
          </a:p>
          <a:p>
            <a:pPr>
              <a:buNone/>
            </a:pPr>
            <a:r>
              <a:rPr lang="en-US" dirty="0" smtClean="0"/>
              <a:t>Dad</a:t>
            </a:r>
          </a:p>
          <a:p>
            <a:pPr>
              <a:buNone/>
            </a:pPr>
            <a:r>
              <a:rPr lang="en-US" dirty="0" smtClean="0"/>
              <a:t>Jen</a:t>
            </a:r>
          </a:p>
          <a:p>
            <a:pPr>
              <a:buNone/>
            </a:pPr>
            <a:r>
              <a:rPr lang="en-US" dirty="0" smtClean="0"/>
              <a:t>Devon</a:t>
            </a:r>
          </a:p>
          <a:p>
            <a:pPr>
              <a:buNone/>
            </a:pPr>
            <a:r>
              <a:rPr lang="en-US" dirty="0" err="1" smtClean="0"/>
              <a:t>Ravyn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Samantha</a:t>
            </a:r>
          </a:p>
          <a:p>
            <a:pPr>
              <a:buNone/>
            </a:pPr>
            <a:r>
              <a:rPr lang="en-US" dirty="0" smtClean="0"/>
              <a:t>Max</a:t>
            </a:r>
          </a:p>
          <a:p>
            <a:pPr>
              <a:buNone/>
            </a:pPr>
            <a:r>
              <a:rPr lang="en-US" dirty="0" err="1" smtClean="0"/>
              <a:t>Hariet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A	</a:t>
            </a:r>
          </a:p>
          <a:p>
            <a:pPr marL="0" indent="0">
              <a:buNone/>
            </a:pPr>
            <a:r>
              <a:rPr lang="en-US" dirty="0" smtClean="0"/>
              <a:t>1.PAINT</a:t>
            </a:r>
          </a:p>
          <a:p>
            <a:pPr marL="0" indent="0">
              <a:buNone/>
            </a:pPr>
            <a:r>
              <a:rPr lang="en-US" dirty="0" smtClean="0"/>
              <a:t>2.PAPER</a:t>
            </a:r>
          </a:p>
          <a:p>
            <a:pPr marL="0" indent="0">
              <a:buNone/>
            </a:pPr>
            <a:r>
              <a:rPr lang="en-US" dirty="0" smtClean="0"/>
              <a:t>3.PENCILS</a:t>
            </a:r>
          </a:p>
          <a:p>
            <a:pPr marL="0" indent="0">
              <a:buNone/>
            </a:pPr>
            <a:r>
              <a:rPr lang="en-US" dirty="0" smtClean="0"/>
              <a:t>4.PEN</a:t>
            </a:r>
          </a:p>
          <a:p>
            <a:pPr marL="0" indent="0">
              <a:buNone/>
            </a:pPr>
            <a:r>
              <a:rPr lang="en-US" dirty="0" smtClean="0"/>
              <a:t>5.CRAYONS</a:t>
            </a:r>
          </a:p>
          <a:p>
            <a:pPr marL="0" indent="0">
              <a:buNone/>
            </a:pPr>
            <a:r>
              <a:rPr lang="en-US" dirty="0" smtClean="0"/>
              <a:t>6.LAPTOP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524000"/>
            <a:ext cx="4038600" cy="45259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Paint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School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Vampire kisses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Laptop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A	</a:t>
            </a:r>
          </a:p>
          <a:p>
            <a:pPr marL="0" indent="0">
              <a:buNone/>
            </a:pPr>
            <a:r>
              <a:rPr lang="en-US" dirty="0" smtClean="0"/>
              <a:t>1.BABYS</a:t>
            </a:r>
          </a:p>
          <a:p>
            <a:pPr marL="0" indent="0">
              <a:buNone/>
            </a:pPr>
            <a:r>
              <a:rPr lang="en-US" dirty="0" smtClean="0"/>
              <a:t>2.ENVIRERMENT</a:t>
            </a:r>
          </a:p>
          <a:p>
            <a:pPr marL="0" indent="0">
              <a:buNone/>
            </a:pPr>
            <a:r>
              <a:rPr lang="en-US" dirty="0" smtClean="0"/>
              <a:t>3.LOTS &amp; LOTS OF DIFFERENT THINGS</a:t>
            </a:r>
          </a:p>
          <a:p>
            <a:pPr marL="0" indent="0">
              <a:buNone/>
            </a:pPr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Babys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Lots &amp; lots of different things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A</a:t>
            </a:r>
            <a:endParaRPr lang="en-US" dirty="0"/>
          </a:p>
          <a:p>
            <a:pPr>
              <a:buNone/>
            </a:pPr>
            <a:r>
              <a:rPr lang="en-US" dirty="0" smtClean="0"/>
              <a:t>1.BRITHDAYS</a:t>
            </a:r>
          </a:p>
          <a:p>
            <a:pPr>
              <a:buNone/>
            </a:pPr>
            <a:r>
              <a:rPr lang="en-US" dirty="0" smtClean="0"/>
              <a:t>2.VA KS</a:t>
            </a:r>
          </a:p>
          <a:p>
            <a:pPr>
              <a:buNone/>
            </a:pPr>
            <a:r>
              <a:rPr lang="en-US" dirty="0" smtClean="0"/>
              <a:t>3.FUNRELS</a:t>
            </a:r>
          </a:p>
          <a:p>
            <a:pPr>
              <a:buNone/>
            </a:pPr>
            <a:r>
              <a:rPr lang="en-US" smtClean="0"/>
              <a:t>4.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B</a:t>
            </a:r>
          </a:p>
          <a:p>
            <a:pPr>
              <a:buNone/>
            </a:pPr>
            <a:r>
              <a:rPr lang="en-US" dirty="0" smtClean="0"/>
              <a:t>Me</a:t>
            </a:r>
          </a:p>
          <a:p>
            <a:pPr>
              <a:buNone/>
            </a:pPr>
            <a:r>
              <a:rPr lang="en-US" dirty="0" smtClean="0"/>
              <a:t>Death</a:t>
            </a:r>
          </a:p>
          <a:p>
            <a:pPr>
              <a:buNone/>
            </a:pPr>
            <a:r>
              <a:rPr lang="en-US" dirty="0" smtClean="0"/>
              <a:t>B-day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A</a:t>
            </a:r>
          </a:p>
          <a:p>
            <a:pPr>
              <a:buNone/>
            </a:pPr>
            <a:r>
              <a:rPr lang="en-US" dirty="0" smtClean="0"/>
              <a:t>1.OH MY GLOB</a:t>
            </a:r>
          </a:p>
          <a:p>
            <a:pPr>
              <a:buNone/>
            </a:pPr>
            <a:r>
              <a:rPr lang="en-US" dirty="0" smtClean="0"/>
              <a:t>2.FOO!</a:t>
            </a:r>
          </a:p>
          <a:p>
            <a:pPr>
              <a:buNone/>
            </a:pPr>
            <a:r>
              <a:rPr lang="en-US" dirty="0" smtClean="0"/>
              <a:t>3.Go away!</a:t>
            </a:r>
          </a:p>
          <a:p>
            <a:pPr>
              <a:buNone/>
            </a:pPr>
            <a:r>
              <a:rPr lang="en-US" dirty="0" smtClean="0"/>
              <a:t>4.WHAT THE HECK</a:t>
            </a:r>
          </a:p>
          <a:p>
            <a:pPr>
              <a:buNone/>
            </a:pPr>
            <a:r>
              <a:rPr lang="en-US" dirty="0" smtClean="0"/>
              <a:t>5.l.o.l.= love our life	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Partner B</a:t>
            </a:r>
          </a:p>
          <a:p>
            <a:pPr>
              <a:buNone/>
            </a:pPr>
            <a:r>
              <a:rPr lang="en-US" dirty="0" smtClean="0"/>
              <a:t>Oh my </a:t>
            </a:r>
            <a:r>
              <a:rPr lang="en-US" dirty="0" err="1" smtClean="0"/>
              <a:t>goth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Fool!</a:t>
            </a:r>
          </a:p>
          <a:p>
            <a:pPr>
              <a:buNone/>
            </a:pPr>
            <a:r>
              <a:rPr lang="en-US" dirty="0" smtClean="0"/>
              <a:t>Data!</a:t>
            </a:r>
          </a:p>
          <a:p>
            <a:pPr>
              <a:buNone/>
            </a:pPr>
            <a:r>
              <a:rPr lang="en-US" dirty="0" smtClean="0"/>
              <a:t>Love me</a:t>
            </a:r>
          </a:p>
          <a:p>
            <a:pPr>
              <a:buNone/>
            </a:pPr>
            <a:r>
              <a:rPr lang="en-US" dirty="0" smtClean="0"/>
              <a:t>Yay </a:t>
            </a:r>
            <a:r>
              <a:rPr lang="en-US" dirty="0" err="1" smtClean="0"/>
              <a:t>yay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225</TotalTime>
  <Words>154</Words>
  <Application>Microsoft Office PowerPoint</Application>
  <PresentationFormat>On-screen Show (4:3)</PresentationFormat>
  <Paragraphs>144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I am from…</vt:lpstr>
      <vt:lpstr>Places</vt:lpstr>
      <vt:lpstr>Products</vt:lpstr>
      <vt:lpstr>Food</vt:lpstr>
      <vt:lpstr>People</vt:lpstr>
      <vt:lpstr>Common Things</vt:lpstr>
      <vt:lpstr>Pictures</vt:lpstr>
      <vt:lpstr>Events</vt:lpstr>
      <vt:lpstr>Phrases</vt:lpstr>
      <vt:lpstr>Smells</vt:lpstr>
      <vt:lpstr>Sounds</vt:lpstr>
      <vt:lpstr>Sights</vt:lpstr>
      <vt:lpstr>Ouches</vt:lpstr>
    </vt:vector>
  </TitlesOfParts>
  <Company>Granite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am from…</dc:title>
  <dc:creator>ssaxton</dc:creator>
  <cp:lastModifiedBy>Windows User</cp:lastModifiedBy>
  <cp:revision>25</cp:revision>
  <dcterms:created xsi:type="dcterms:W3CDTF">2011-10-17T15:27:10Z</dcterms:created>
  <dcterms:modified xsi:type="dcterms:W3CDTF">2012-01-05T23:34:41Z</dcterms:modified>
</cp:coreProperties>
</file>